
<file path=[Content_Types].xml><?xml version="1.0" encoding="utf-8"?>
<Types xmlns="http://schemas.openxmlformats.org/package/2006/content-types">
  <Default Extension="MPG" ContentType="video/mpeg"/>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handoutMasterIdLst>
    <p:handoutMasterId r:id="rId8"/>
  </p:handoutMasterIdLst>
  <p:sldIdLst>
    <p:sldId id="256" r:id="rId2"/>
    <p:sldId id="258" r:id="rId3"/>
    <p:sldId id="259" r:id="rId4"/>
    <p:sldId id="260" r:id="rId5"/>
    <p:sldId id="261" r:id="rId6"/>
  </p:sldIdLst>
  <p:sldSz cx="9144000" cy="6858000" type="screen4x3"/>
  <p:notesSz cx="6662738" cy="9926638"/>
  <p:defaultTextStyle>
    <a:defPPr>
      <a:defRPr lang="ja-JP"/>
    </a:defPPr>
    <a:lvl1pPr algn="l" rtl="0" fontAlgn="base">
      <a:spcBef>
        <a:spcPct val="0"/>
      </a:spcBef>
      <a:spcAft>
        <a:spcPct val="0"/>
      </a:spcAft>
      <a:defRPr kumimoji="1"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2" d="100"/>
          <a:sy n="102" d="100"/>
        </p:scale>
        <p:origin x="-234" y="-102"/>
      </p:cViewPr>
      <p:guideLst>
        <p:guide orient="horz" pos="2160"/>
        <p:guide pos="2880"/>
      </p:guideLst>
    </p:cSldViewPr>
  </p:slideViewPr>
  <p:notesTextViewPr>
    <p:cViewPr>
      <p:scale>
        <a:sx n="100" d="100"/>
        <a:sy n="100" d="100"/>
      </p:scale>
      <p:origin x="0" y="0"/>
    </p:cViewPr>
  </p:notesTextViewPr>
  <p:notesViewPr>
    <p:cSldViewPr>
      <p:cViewPr varScale="1">
        <p:scale>
          <a:sx n="75" d="100"/>
          <a:sy n="75" d="100"/>
        </p:scale>
        <p:origin x="-2268" y="-108"/>
      </p:cViewPr>
      <p:guideLst>
        <p:guide orient="horz" pos="3126"/>
        <p:guide pos="2099"/>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3774825" y="0"/>
            <a:ext cx="2887913"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latin typeface="ＭＳ 明朝" pitchFamily="17" charset="-128"/>
                <a:ea typeface="ＭＳ 明朝" pitchFamily="17" charset="-128"/>
              </a:defRPr>
            </a:lvl1pPr>
          </a:lstStyle>
          <a:p>
            <a:pPr>
              <a:defRPr/>
            </a:pPr>
            <a:r>
              <a:rPr lang="en-US" altLang="ja-JP"/>
              <a:t>言語的教室活動案1　　　　　　　　　　　　　　</a:t>
            </a:r>
            <a:r>
              <a:rPr lang="en-US" altLang="ja-JP" err="1"/>
              <a:t>資料</a:t>
            </a:r>
            <a:r>
              <a:rPr lang="en-US" altLang="ja-JP"/>
              <a:t> L1-1b Video Clip Bowing</a:t>
            </a:r>
          </a:p>
        </p:txBody>
      </p:sp>
      <p:sp>
        <p:nvSpPr>
          <p:cNvPr id="9219" name="Rectangle 3"/>
          <p:cNvSpPr>
            <a:spLocks noGrp="1" noChangeArrowheads="1"/>
          </p:cNvSpPr>
          <p:nvPr>
            <p:ph type="dt" sz="quarter" idx="1"/>
          </p:nvPr>
        </p:nvSpPr>
        <p:spPr bwMode="auto">
          <a:xfrm>
            <a:off x="0" y="0"/>
            <a:ext cx="2887913"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ltLang="ja-JP"/>
          </a:p>
        </p:txBody>
      </p:sp>
      <p:sp>
        <p:nvSpPr>
          <p:cNvPr id="9220" name="Rectangle 4"/>
          <p:cNvSpPr>
            <a:spLocks noGrp="1" noChangeArrowheads="1"/>
          </p:cNvSpPr>
          <p:nvPr>
            <p:ph type="ftr" sz="quarter" idx="2"/>
          </p:nvPr>
        </p:nvSpPr>
        <p:spPr bwMode="auto">
          <a:xfrm>
            <a:off x="3774825" y="9429750"/>
            <a:ext cx="2887913"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ＭＳ Ｐ明朝" pitchFamily="18" charset="-128"/>
                <a:ea typeface="ＭＳ Ｐ明朝" pitchFamily="18" charset="-128"/>
              </a:defRPr>
            </a:lvl1pPr>
          </a:lstStyle>
          <a:p>
            <a:pPr>
              <a:defRPr/>
            </a:pPr>
            <a:endParaRPr lang="en-US" altLang="ja-JP"/>
          </a:p>
        </p:txBody>
      </p:sp>
      <p:sp>
        <p:nvSpPr>
          <p:cNvPr id="9221" name="Rectangle 5"/>
          <p:cNvSpPr>
            <a:spLocks noGrp="1" noChangeArrowheads="1"/>
          </p:cNvSpPr>
          <p:nvPr>
            <p:ph type="sldNum" sz="quarter" idx="3"/>
          </p:nvPr>
        </p:nvSpPr>
        <p:spPr bwMode="auto">
          <a:xfrm>
            <a:off x="0" y="9429750"/>
            <a:ext cx="2887913"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pPr>
              <a:defRPr/>
            </a:pPr>
            <a:endParaRPr lang="en-US" altLang="ja-JP" dirty="0"/>
          </a:p>
        </p:txBody>
      </p:sp>
    </p:spTree>
    <p:extLst>
      <p:ext uri="{BB962C8B-B14F-4D97-AF65-F5344CB8AC3E}">
        <p14:creationId xmlns:p14="http://schemas.microsoft.com/office/powerpoint/2010/main" val="658602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887913"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pPr>
              <a:defRPr/>
            </a:pPr>
            <a:r>
              <a:rPr lang="en-US" altLang="ja-JP"/>
              <a:t>言語的教室活動案1　　　　　　　　　　　　　　資料 L1-3 Video Clip Bowing</a:t>
            </a:r>
          </a:p>
        </p:txBody>
      </p:sp>
      <p:sp>
        <p:nvSpPr>
          <p:cNvPr id="7171" name="Rectangle 3"/>
          <p:cNvSpPr>
            <a:spLocks noGrp="1" noChangeArrowheads="1"/>
          </p:cNvSpPr>
          <p:nvPr>
            <p:ph type="dt" idx="1"/>
          </p:nvPr>
        </p:nvSpPr>
        <p:spPr bwMode="auto">
          <a:xfrm>
            <a:off x="3773270" y="0"/>
            <a:ext cx="2887913"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ltLang="ja-JP"/>
          </a:p>
        </p:txBody>
      </p:sp>
      <p:sp>
        <p:nvSpPr>
          <p:cNvPr id="4100" name="Rectangle 4"/>
          <p:cNvSpPr>
            <a:spLocks noGrp="1" noRot="1" noChangeAspect="1" noChangeArrowheads="1" noTextEdit="1"/>
          </p:cNvSpPr>
          <p:nvPr>
            <p:ph type="sldImg" idx="2"/>
          </p:nvPr>
        </p:nvSpPr>
        <p:spPr bwMode="auto">
          <a:xfrm>
            <a:off x="850900" y="744538"/>
            <a:ext cx="4960938" cy="372268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7173" name="Rectangle 5"/>
          <p:cNvSpPr>
            <a:spLocks noGrp="1" noChangeArrowheads="1"/>
          </p:cNvSpPr>
          <p:nvPr>
            <p:ph type="body" sz="quarter" idx="3"/>
          </p:nvPr>
        </p:nvSpPr>
        <p:spPr bwMode="auto">
          <a:xfrm>
            <a:off x="665963" y="4714876"/>
            <a:ext cx="5330813" cy="446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7174" name="Rectangle 6"/>
          <p:cNvSpPr>
            <a:spLocks noGrp="1" noChangeArrowheads="1"/>
          </p:cNvSpPr>
          <p:nvPr>
            <p:ph type="ftr" sz="quarter" idx="4"/>
          </p:nvPr>
        </p:nvSpPr>
        <p:spPr bwMode="auto">
          <a:xfrm>
            <a:off x="0" y="9428164"/>
            <a:ext cx="2887913"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pPr>
              <a:defRPr/>
            </a:pPr>
            <a:endParaRPr lang="en-US" altLang="ja-JP"/>
          </a:p>
        </p:txBody>
      </p:sp>
      <p:sp>
        <p:nvSpPr>
          <p:cNvPr id="7175" name="Rectangle 7"/>
          <p:cNvSpPr>
            <a:spLocks noGrp="1" noChangeArrowheads="1"/>
          </p:cNvSpPr>
          <p:nvPr>
            <p:ph type="sldNum" sz="quarter" idx="5"/>
          </p:nvPr>
        </p:nvSpPr>
        <p:spPr bwMode="auto">
          <a:xfrm>
            <a:off x="3773270" y="9428164"/>
            <a:ext cx="2887913"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pPr>
              <a:defRPr/>
            </a:pPr>
            <a:fld id="{7D50DACE-79BD-4C81-BEED-74DC304A83C5}" type="slidenum">
              <a:rPr lang="en-US" altLang="ja-JP"/>
              <a:pPr>
                <a:defRPr/>
              </a:pPr>
              <a:t>‹#›</a:t>
            </a:fld>
            <a:endParaRPr lang="en-US" altLang="ja-JP"/>
          </a:p>
        </p:txBody>
      </p:sp>
    </p:spTree>
    <p:extLst>
      <p:ext uri="{BB962C8B-B14F-4D97-AF65-F5344CB8AC3E}">
        <p14:creationId xmlns:p14="http://schemas.microsoft.com/office/powerpoint/2010/main" val="3673719884"/>
      </p:ext>
    </p:extLst>
  </p:cSld>
  <p:clrMap bg1="lt1" tx1="dk1" bg2="lt2" tx2="dk2" accent1="accent1" accent2="accent2" accent3="accent3" accent4="accent4" accent5="accent5" accent6="accent6" hlink="hlink" folHlink="folHlink"/>
  <p:hf ftr="0" dt="0"/>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a:noFill/>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r>
              <a:rPr lang="en-US" altLang="ja-JP" smtClean="0"/>
              <a:t>言語的教室活動案1　　　　　　　　　　　　　　資料 L1-3 Video Clip Bowing</a:t>
            </a:r>
          </a:p>
        </p:txBody>
      </p:sp>
      <p:sp>
        <p:nvSpPr>
          <p:cNvPr id="5123" name="Rectangle 2"/>
          <p:cNvSpPr>
            <a:spLocks noGrp="1" noRot="1" noChangeAspect="1" noChangeArrowheads="1" noTextEdit="1"/>
          </p:cNvSpPr>
          <p:nvPr>
            <p:ph type="sldImg"/>
          </p:nvPr>
        </p:nvSpPr>
        <p:spPr>
          <a:xfrm>
            <a:off x="850900" y="744538"/>
            <a:ext cx="4960938" cy="3722687"/>
          </a:xfrm>
          <a:ln/>
        </p:spPr>
      </p:sp>
      <p:sp>
        <p:nvSpPr>
          <p:cNvPr id="5124"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マスター タイトルの書式設定</a:t>
            </a:r>
            <a:endParaRPr lang="en-GB"/>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マスター サブタイトルの書式設定</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3E567376-BEC5-475D-A4C4-F1752EA9A82E}" type="slidenum">
              <a:rPr lang="en-US" altLang="ja-JP"/>
              <a:pPr>
                <a:defRPr/>
              </a:pPr>
              <a:t>‹#›</a:t>
            </a:fld>
            <a:endParaRPr lang="en-US" altLang="ja-JP"/>
          </a:p>
        </p:txBody>
      </p:sp>
    </p:spTree>
    <p:extLst>
      <p:ext uri="{BB962C8B-B14F-4D97-AF65-F5344CB8AC3E}">
        <p14:creationId xmlns:p14="http://schemas.microsoft.com/office/powerpoint/2010/main" val="27037189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en-GB"/>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D1F8CD82-20EE-4AEE-BBFF-F44A3530810F}" type="slidenum">
              <a:rPr lang="en-US" altLang="ja-JP"/>
              <a:pPr>
                <a:defRPr/>
              </a:pPr>
              <a:t>‹#›</a:t>
            </a:fld>
            <a:endParaRPr lang="en-US" altLang="ja-JP"/>
          </a:p>
        </p:txBody>
      </p:sp>
    </p:spTree>
    <p:extLst>
      <p:ext uri="{BB962C8B-B14F-4D97-AF65-F5344CB8AC3E}">
        <p14:creationId xmlns:p14="http://schemas.microsoft.com/office/powerpoint/2010/main" val="15931666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マスター タイトルの書式設定</a:t>
            </a:r>
            <a:endParaRPr lang="en-GB"/>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B88D94D7-B503-4AB7-99CD-1AFF57E5B5DA}" type="slidenum">
              <a:rPr lang="en-US" altLang="ja-JP"/>
              <a:pPr>
                <a:defRPr/>
              </a:pPr>
              <a:t>‹#›</a:t>
            </a:fld>
            <a:endParaRPr lang="en-US" altLang="ja-JP"/>
          </a:p>
        </p:txBody>
      </p:sp>
    </p:spTree>
    <p:extLst>
      <p:ext uri="{BB962C8B-B14F-4D97-AF65-F5344CB8AC3E}">
        <p14:creationId xmlns:p14="http://schemas.microsoft.com/office/powerpoint/2010/main" val="9966070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en-GB"/>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DD59F81B-754A-48F7-B551-50A384D6845D}" type="slidenum">
              <a:rPr lang="en-US" altLang="ja-JP"/>
              <a:pPr>
                <a:defRPr/>
              </a:pPr>
              <a:t>‹#›</a:t>
            </a:fld>
            <a:endParaRPr lang="en-US" altLang="ja-JP"/>
          </a:p>
        </p:txBody>
      </p:sp>
    </p:spTree>
    <p:extLst>
      <p:ext uri="{BB962C8B-B14F-4D97-AF65-F5344CB8AC3E}">
        <p14:creationId xmlns:p14="http://schemas.microsoft.com/office/powerpoint/2010/main" val="8198993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マスター タイトルの書式設定</a:t>
            </a:r>
            <a:endParaRPr lang="en-GB"/>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マスター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89F7A755-BAB1-4F28-BF39-CEF90A098999}" type="slidenum">
              <a:rPr lang="en-US" altLang="ja-JP"/>
              <a:pPr>
                <a:defRPr/>
              </a:pPr>
              <a:t>‹#›</a:t>
            </a:fld>
            <a:endParaRPr lang="en-US" altLang="ja-JP"/>
          </a:p>
        </p:txBody>
      </p:sp>
    </p:spTree>
    <p:extLst>
      <p:ext uri="{BB962C8B-B14F-4D97-AF65-F5344CB8AC3E}">
        <p14:creationId xmlns:p14="http://schemas.microsoft.com/office/powerpoint/2010/main" val="19213431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en-GB"/>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GB"/>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E5A3A233-4172-405B-9D6A-866AEA742501}" type="slidenum">
              <a:rPr lang="en-US" altLang="ja-JP"/>
              <a:pPr>
                <a:defRPr/>
              </a:pPr>
              <a:t>‹#›</a:t>
            </a:fld>
            <a:endParaRPr lang="en-US" altLang="ja-JP"/>
          </a:p>
        </p:txBody>
      </p:sp>
    </p:spTree>
    <p:extLst>
      <p:ext uri="{BB962C8B-B14F-4D97-AF65-F5344CB8AC3E}">
        <p14:creationId xmlns:p14="http://schemas.microsoft.com/office/powerpoint/2010/main" val="36967526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マスター タイトルの書式設定</a:t>
            </a:r>
            <a:endParaRPr lang="en-GB"/>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GB"/>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624EFBC9-675B-4A90-AD81-E31545D46498}" type="slidenum">
              <a:rPr lang="en-US" altLang="ja-JP"/>
              <a:pPr>
                <a:defRPr/>
              </a:pPr>
              <a:t>‹#›</a:t>
            </a:fld>
            <a:endParaRPr lang="en-US" altLang="ja-JP"/>
          </a:p>
        </p:txBody>
      </p:sp>
    </p:spTree>
    <p:extLst>
      <p:ext uri="{BB962C8B-B14F-4D97-AF65-F5344CB8AC3E}">
        <p14:creationId xmlns:p14="http://schemas.microsoft.com/office/powerpoint/2010/main" val="36708689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2F5E5A09-1791-418C-B605-22D40CE66C7C}" type="slidenum">
              <a:rPr lang="en-US" altLang="ja-JP"/>
              <a:pPr>
                <a:defRPr/>
              </a:pPr>
              <a:t>‹#›</a:t>
            </a:fld>
            <a:endParaRPr lang="en-US" altLang="ja-JP"/>
          </a:p>
        </p:txBody>
      </p:sp>
    </p:spTree>
    <p:extLst>
      <p:ext uri="{BB962C8B-B14F-4D97-AF65-F5344CB8AC3E}">
        <p14:creationId xmlns:p14="http://schemas.microsoft.com/office/powerpoint/2010/main" val="31431986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63528F6A-D43F-4DC1-9C90-ACC5FA6730A4}" type="slidenum">
              <a:rPr lang="en-US" altLang="ja-JP"/>
              <a:pPr>
                <a:defRPr/>
              </a:pPr>
              <a:t>‹#›</a:t>
            </a:fld>
            <a:endParaRPr lang="en-US" altLang="ja-JP"/>
          </a:p>
        </p:txBody>
      </p:sp>
    </p:spTree>
    <p:extLst>
      <p:ext uri="{BB962C8B-B14F-4D97-AF65-F5344CB8AC3E}">
        <p14:creationId xmlns:p14="http://schemas.microsoft.com/office/powerpoint/2010/main" val="4864882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マスター タイトルの書式設定</a:t>
            </a:r>
            <a:endParaRPr lang="en-GB"/>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GB"/>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611B9159-2866-4064-AEBC-F1DB44595256}" type="slidenum">
              <a:rPr lang="en-US" altLang="ja-JP"/>
              <a:pPr>
                <a:defRPr/>
              </a:pPr>
              <a:t>‹#›</a:t>
            </a:fld>
            <a:endParaRPr lang="en-US" altLang="ja-JP"/>
          </a:p>
        </p:txBody>
      </p:sp>
    </p:spTree>
    <p:extLst>
      <p:ext uri="{BB962C8B-B14F-4D97-AF65-F5344CB8AC3E}">
        <p14:creationId xmlns:p14="http://schemas.microsoft.com/office/powerpoint/2010/main" val="1000419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マスター タイトルの書式設定</a:t>
            </a:r>
            <a:endParaRPr lang="en-GB"/>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E096BF13-3224-4009-B144-E89469156136}" type="slidenum">
              <a:rPr lang="en-US" altLang="ja-JP"/>
              <a:pPr>
                <a:defRPr/>
              </a:pPr>
              <a:t>‹#›</a:t>
            </a:fld>
            <a:endParaRPr lang="en-US" altLang="ja-JP"/>
          </a:p>
        </p:txBody>
      </p:sp>
    </p:spTree>
    <p:extLst>
      <p:ext uri="{BB962C8B-B14F-4D97-AF65-F5344CB8AC3E}">
        <p14:creationId xmlns:p14="http://schemas.microsoft.com/office/powerpoint/2010/main" val="806882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a:defRPr/>
            </a:pPr>
            <a:endParaRPr lang="en-US" altLang="ja-JP"/>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ltLang="ja-JP"/>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a:defRPr/>
            </a:pPr>
            <a:fld id="{FE3F7194-2C1F-4465-A41C-8B8E0E131D27}"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G"/><Relationship Id="rId1" Type="http://schemas.microsoft.com/office/2007/relationships/media" Target="../media/media1.MP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2.MPG"/><Relationship Id="rId1" Type="http://schemas.microsoft.com/office/2007/relationships/media" Target="../media/media2.MP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hangingPunct="1"/>
            <a:r>
              <a:rPr lang="en-US" altLang="ja-JP" smtClean="0"/>
              <a:t>Bowing</a:t>
            </a:r>
          </a:p>
        </p:txBody>
      </p:sp>
      <p:sp>
        <p:nvSpPr>
          <p:cNvPr id="2051" name="Rectangle 3"/>
          <p:cNvSpPr>
            <a:spLocks noGrp="1" noChangeArrowheads="1"/>
          </p:cNvSpPr>
          <p:nvPr>
            <p:ph type="subTitle" idx="1"/>
          </p:nvPr>
        </p:nvSpPr>
        <p:spPr/>
        <p:txBody>
          <a:bodyPr/>
          <a:lstStyle/>
          <a:p>
            <a:pPr eaLnBrk="1" hangingPunct="1"/>
            <a:r>
              <a:rPr lang="en-US" altLang="ja-JP" dirty="0" smtClean="0"/>
              <a:t>Good morning!</a:t>
            </a:r>
          </a:p>
          <a:p>
            <a:pPr eaLnBrk="1" hangingPunct="1"/>
            <a:r>
              <a:rPr lang="en-US" altLang="ja-JP" dirty="0" err="1" smtClean="0"/>
              <a:t>OHAY</a:t>
            </a:r>
            <a:r>
              <a:rPr lang="en-US" altLang="ja-JP" dirty="0" err="1" smtClean="0">
                <a:cs typeface="Times New Roman" pitchFamily="18" charset="0"/>
              </a:rPr>
              <a:t>Ō</a:t>
            </a:r>
            <a:r>
              <a:rPr lang="en-US" altLang="ja-JP" dirty="0" smtClean="0"/>
              <a:t> </a:t>
            </a:r>
            <a:r>
              <a:rPr lang="en-US" altLang="ja-JP" dirty="0" err="1" smtClean="0"/>
              <a:t>GOZAIMASU</a:t>
            </a:r>
            <a:r>
              <a:rPr lang="en-US" altLang="ja-JP" dirty="0" smtClean="0"/>
              <a:t>!</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hayoGozaimasu_Front.MPG">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1619672" y="1268760"/>
            <a:ext cx="6034087" cy="4525963"/>
          </a:xfrm>
        </p:spPr>
      </p:pic>
      <p:sp>
        <p:nvSpPr>
          <p:cNvPr id="6" name="四角形吹き出し 5"/>
          <p:cNvSpPr/>
          <p:nvPr/>
        </p:nvSpPr>
        <p:spPr bwMode="auto">
          <a:xfrm>
            <a:off x="3203848" y="260648"/>
            <a:ext cx="3888432" cy="648072"/>
          </a:xfrm>
          <a:prstGeom prst="wedgeRectCallout">
            <a:avLst>
              <a:gd name="adj1" fmla="val 9949"/>
              <a:gd name="adj2" fmla="val 110078"/>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eaLnBrk="1" hangingPunct="1"/>
            <a:r>
              <a:rPr lang="en-US" altLang="ja-JP" sz="2800" dirty="0" err="1" smtClean="0"/>
              <a:t>OHAY</a:t>
            </a:r>
            <a:r>
              <a:rPr lang="en-US" altLang="ja-JP" sz="2800" dirty="0" err="1" smtClean="0">
                <a:cs typeface="Times New Roman" pitchFamily="18" charset="0"/>
              </a:rPr>
              <a:t>Ō</a:t>
            </a:r>
            <a:r>
              <a:rPr lang="en-US" altLang="ja-JP" sz="2800" dirty="0" smtClean="0"/>
              <a:t>  </a:t>
            </a:r>
            <a:r>
              <a:rPr lang="en-US" altLang="ja-JP" sz="2800" dirty="0" err="1" smtClean="0"/>
              <a:t>GOZAIMASU</a:t>
            </a:r>
            <a:r>
              <a:rPr lang="en-US" altLang="ja-JP" sz="2800" dirty="0" smtClean="0"/>
              <a:t>!</a:t>
            </a:r>
          </a:p>
        </p:txBody>
      </p:sp>
    </p:spTree>
    <p:extLst>
      <p:ext uri="{BB962C8B-B14F-4D97-AF65-F5344CB8AC3E}">
        <p14:creationId xmlns:p14="http://schemas.microsoft.com/office/powerpoint/2010/main" val="247238671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5040"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hayoGozaimasu_Side.MPG">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996280" y="1124744"/>
            <a:ext cx="6096000" cy="4572000"/>
          </a:xfrm>
          <a:prstGeom prst="rect">
            <a:avLst/>
          </a:prstGeom>
        </p:spPr>
      </p:pic>
      <p:sp>
        <p:nvSpPr>
          <p:cNvPr id="5" name="四角形吹き出し 4"/>
          <p:cNvSpPr/>
          <p:nvPr/>
        </p:nvSpPr>
        <p:spPr bwMode="auto">
          <a:xfrm>
            <a:off x="4211960" y="260648"/>
            <a:ext cx="3888432" cy="648072"/>
          </a:xfrm>
          <a:prstGeom prst="wedgeRectCallout">
            <a:avLst>
              <a:gd name="adj1" fmla="val -38450"/>
              <a:gd name="adj2" fmla="val 116641"/>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eaLnBrk="1" hangingPunct="1"/>
            <a:r>
              <a:rPr lang="en-US" altLang="ja-JP" sz="2800" dirty="0" err="1" smtClean="0"/>
              <a:t>OHAY</a:t>
            </a:r>
            <a:r>
              <a:rPr lang="en-US" altLang="ja-JP" sz="2800" dirty="0" err="1" smtClean="0">
                <a:cs typeface="Times New Roman" pitchFamily="18" charset="0"/>
              </a:rPr>
              <a:t>Ō</a:t>
            </a:r>
            <a:r>
              <a:rPr lang="en-US" altLang="ja-JP" sz="2800" dirty="0" smtClean="0"/>
              <a:t>  </a:t>
            </a:r>
            <a:r>
              <a:rPr lang="en-US" altLang="ja-JP" sz="2800" dirty="0" err="1" smtClean="0"/>
              <a:t>GOZAIMASU</a:t>
            </a:r>
            <a:r>
              <a:rPr lang="en-US" altLang="ja-JP" sz="2800" dirty="0" smtClean="0"/>
              <a:t>!</a:t>
            </a:r>
          </a:p>
        </p:txBody>
      </p:sp>
    </p:spTree>
    <p:extLst>
      <p:ext uri="{BB962C8B-B14F-4D97-AF65-F5344CB8AC3E}">
        <p14:creationId xmlns:p14="http://schemas.microsoft.com/office/powerpoint/2010/main" val="3210240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68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txBox="1">
            <a:spLocks/>
          </p:cNvSpPr>
          <p:nvPr/>
        </p:nvSpPr>
        <p:spPr>
          <a:xfrm>
            <a:off x="280988" y="188913"/>
            <a:ext cx="7772400" cy="765175"/>
          </a:xfrm>
          <a:prstGeom prst="rect">
            <a:avLst/>
          </a:prstGeom>
        </p:spPr>
        <p:txBody>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r>
              <a:rPr lang="en-GB" altLang="ja-JP" sz="3200" kern="0" dirty="0" smtClean="0">
                <a:latin typeface="HGP創英角ﾎﾟｯﾌﾟ体" pitchFamily="50" charset="-128"/>
                <a:ea typeface="HGP創英角ﾎﾟｯﾌﾟ体" pitchFamily="50" charset="-128"/>
              </a:rPr>
              <a:t>Yes, we bow </a:t>
            </a:r>
            <a:r>
              <a:rPr lang="en-GB" altLang="ja-JP" sz="3200" kern="0" dirty="0" smtClean="0">
                <a:solidFill>
                  <a:schemeClr val="tx1"/>
                </a:solidFill>
                <a:latin typeface="HGP創英角ﾎﾟｯﾌﾟ体" pitchFamily="50" charset="-128"/>
                <a:ea typeface="HGP創英角ﾎﾟｯﾌﾟ体" pitchFamily="50" charset="-128"/>
              </a:rPr>
              <a:t>when we greet!</a:t>
            </a:r>
            <a:endParaRPr lang="ja-JP" altLang="en-US" sz="3200" kern="0" dirty="0" smtClean="0">
              <a:solidFill>
                <a:schemeClr val="tx1"/>
              </a:solidFill>
              <a:latin typeface="HGP創英角ﾎﾟｯﾌﾟ体" pitchFamily="50" charset="-128"/>
              <a:ea typeface="HGP創英角ﾎﾟｯﾌﾟ体" pitchFamily="50" charset="-128"/>
            </a:endParaRPr>
          </a:p>
        </p:txBody>
      </p:sp>
      <p:sp>
        <p:nvSpPr>
          <p:cNvPr id="3" name="コンテンツ プレースホルダー 2"/>
          <p:cNvSpPr txBox="1">
            <a:spLocks/>
          </p:cNvSpPr>
          <p:nvPr/>
        </p:nvSpPr>
        <p:spPr>
          <a:xfrm>
            <a:off x="250825" y="981075"/>
            <a:ext cx="8640763" cy="5359400"/>
          </a:xfrm>
          <a:prstGeom prst="rect">
            <a:avLst/>
          </a:prstGeom>
        </p:spPr>
        <p:txBody>
          <a:bodyPr/>
          <a:lst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a:lstStyle>
          <a:p>
            <a:pPr marL="0" indent="0">
              <a:buFontTx/>
              <a:buNone/>
              <a:defRPr/>
            </a:pPr>
            <a:r>
              <a:rPr lang="en-US" altLang="ja-JP" sz="2300" kern="0" smtClean="0">
                <a:latin typeface="Arial" pitchFamily="34" charset="0"/>
                <a:ea typeface="HGP創英角ﾎﾟｯﾌﾟ体" pitchFamily="50" charset="-128"/>
                <a:cs typeface="Arial" pitchFamily="34" charset="0"/>
              </a:rPr>
              <a:t>How do Japanese people greet one another?</a:t>
            </a:r>
          </a:p>
          <a:p>
            <a:pPr>
              <a:defRPr/>
            </a:pPr>
            <a:r>
              <a:rPr lang="en-US" altLang="ja-JP" sz="2300" kern="0" smtClean="0">
                <a:latin typeface="Arial" pitchFamily="34" charset="0"/>
                <a:ea typeface="HGP創英角ﾎﾟｯﾌﾟ体" pitchFamily="50" charset="-128"/>
                <a:cs typeface="Arial" pitchFamily="34" charset="0"/>
              </a:rPr>
              <a:t>In Japan, it is common for people to bow when they meet one another</a:t>
            </a:r>
            <a:endParaRPr lang="ja-JP" altLang="en-US" sz="2300" kern="0" smtClean="0">
              <a:latin typeface="Arial" pitchFamily="34" charset="0"/>
              <a:ea typeface="HGP創英角ﾎﾟｯﾌﾟ体" pitchFamily="50" charset="-128"/>
              <a:cs typeface="Arial" pitchFamily="34" charset="0"/>
            </a:endParaRPr>
          </a:p>
          <a:p>
            <a:pPr>
              <a:defRPr/>
            </a:pPr>
            <a:r>
              <a:rPr lang="en-US" altLang="ja-JP" sz="2300" kern="0" smtClean="0">
                <a:latin typeface="Arial" pitchFamily="34" charset="0"/>
                <a:ea typeface="HGP創英角ﾎﾟｯﾌﾟ体" pitchFamily="50" charset="-128"/>
                <a:cs typeface="Arial" pitchFamily="34" charset="0"/>
              </a:rPr>
              <a:t>To bow correctly, boys should place their hands by their sides and girls should clasp their hands in front of them. Then keeping the back nice and straight, you should bow from the waist.</a:t>
            </a:r>
          </a:p>
          <a:p>
            <a:pPr>
              <a:defRPr/>
            </a:pPr>
            <a:r>
              <a:rPr lang="en-US" altLang="ja-JP" sz="2300" kern="0" smtClean="0">
                <a:latin typeface="Arial" pitchFamily="34" charset="0"/>
                <a:ea typeface="HGP創英角ﾎﾟｯﾌﾟ体" pitchFamily="50" charset="-128"/>
                <a:cs typeface="Arial" pitchFamily="34" charset="0"/>
              </a:rPr>
              <a:t>Bowing is a means of showing respect and how low you bow depends on how important the person is that you are bowing to. If you were bowing to your teacher for example, you would probably bow at an angle of about 45º (although no-one will measure!)</a:t>
            </a:r>
            <a:r>
              <a:rPr lang="en-US" altLang="ja-JP" sz="2300" kern="0" smtClean="0">
                <a:solidFill>
                  <a:srgbClr val="FF0000"/>
                </a:solidFill>
                <a:latin typeface="Arial" pitchFamily="34" charset="0"/>
                <a:ea typeface="HGP創英角ﾎﾟｯﾌﾟ体" pitchFamily="50" charset="-128"/>
                <a:cs typeface="Arial" pitchFamily="34" charset="0"/>
              </a:rPr>
              <a:t>.</a:t>
            </a:r>
            <a:r>
              <a:rPr lang="en-US" altLang="ja-JP" sz="2300" kern="0" smtClean="0">
                <a:latin typeface="Arial" pitchFamily="34" charset="0"/>
                <a:ea typeface="HGP創英角ﾎﾟｯﾌﾟ体" pitchFamily="50" charset="-128"/>
                <a:cs typeface="Arial" pitchFamily="34" charset="0"/>
              </a:rPr>
              <a:t>This shows that you respect your teacher. In return the teacher may bow back to you at about an angle of 15º. This shows they are in a higher position than you!</a:t>
            </a:r>
            <a:endParaRPr lang="ja-JP" altLang="en-US" sz="2300" kern="0" dirty="0">
              <a:latin typeface="Arial" pitchFamily="34" charset="0"/>
              <a:ea typeface="HGP創英角ﾎﾟｯﾌﾟ体" pitchFamily="50" charset="-128"/>
              <a:cs typeface="Arial" pitchFamily="34" charset="0"/>
            </a:endParaRPr>
          </a:p>
        </p:txBody>
      </p:sp>
      <p:pic>
        <p:nvPicPr>
          <p:cNvPr id="4" name="Picture 7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40650" y="44450"/>
            <a:ext cx="849313" cy="152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484723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txBox="1">
            <a:spLocks/>
          </p:cNvSpPr>
          <p:nvPr/>
        </p:nvSpPr>
        <p:spPr>
          <a:xfrm>
            <a:off x="685800" y="0"/>
            <a:ext cx="7772400" cy="1143000"/>
          </a:xfrm>
          <a:prstGeom prst="rect">
            <a:avLst/>
          </a:prstGeom>
        </p:spPr>
        <p:txBody>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r>
              <a:rPr lang="en-GB" altLang="ja-JP" sz="3600" kern="0" smtClean="0">
                <a:solidFill>
                  <a:schemeClr val="tx1"/>
                </a:solidFill>
                <a:latin typeface="HG創英角ﾎﾟｯﾌﾟ体" pitchFamily="49" charset="-128"/>
                <a:cs typeface="Times New Roman" pitchFamily="18" charset="0"/>
              </a:rPr>
              <a:t>How to bow?   </a:t>
            </a:r>
            <a:br>
              <a:rPr lang="en-GB" altLang="ja-JP" sz="3600" kern="0" smtClean="0">
                <a:solidFill>
                  <a:schemeClr val="tx1"/>
                </a:solidFill>
                <a:latin typeface="HG創英角ﾎﾟｯﾌﾟ体" pitchFamily="49" charset="-128"/>
                <a:cs typeface="Times New Roman" pitchFamily="18" charset="0"/>
              </a:rPr>
            </a:br>
            <a:r>
              <a:rPr lang="en-GB" altLang="ja-JP" sz="3600" kern="0" smtClean="0">
                <a:solidFill>
                  <a:schemeClr val="tx1"/>
                </a:solidFill>
                <a:latin typeface="HG創英角ﾎﾟｯﾌﾟ体" pitchFamily="49" charset="-128"/>
                <a:cs typeface="Times New Roman" pitchFamily="18" charset="0"/>
              </a:rPr>
              <a:t>Let</a:t>
            </a:r>
            <a:r>
              <a:rPr lang="en-GB" altLang="ja-JP" sz="3600" kern="0" smtClean="0">
                <a:solidFill>
                  <a:schemeClr val="tx1"/>
                </a:solidFill>
                <a:cs typeface="Times New Roman" pitchFamily="18" charset="0"/>
              </a:rPr>
              <a:t>’</a:t>
            </a:r>
            <a:r>
              <a:rPr lang="en-GB" altLang="ja-JP" sz="3600" kern="0" smtClean="0">
                <a:solidFill>
                  <a:schemeClr val="tx1"/>
                </a:solidFill>
                <a:latin typeface="HG創英角ﾎﾟｯﾌﾟ体" pitchFamily="49" charset="-128"/>
                <a:cs typeface="Times New Roman" pitchFamily="18" charset="0"/>
              </a:rPr>
              <a:t>s try it together!</a:t>
            </a:r>
            <a:endParaRPr lang="en-GB" altLang="ja-JP" sz="3600" kern="0" smtClean="0"/>
          </a:p>
        </p:txBody>
      </p:sp>
      <p:sp>
        <p:nvSpPr>
          <p:cNvPr id="3" name="Rectangle 24"/>
          <p:cNvSpPr>
            <a:spLocks noChangeArrowheads="1"/>
          </p:cNvSpPr>
          <p:nvPr/>
        </p:nvSpPr>
        <p:spPr bwMode="auto">
          <a:xfrm>
            <a:off x="250825" y="4275138"/>
            <a:ext cx="2665413" cy="1241425"/>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pitchFamily="18" charset="0"/>
                <a:ea typeface="ＭＳ Ｐゴシック" charset="-128"/>
              </a:defRPr>
            </a:lvl1pPr>
            <a:lvl2pPr marL="742950" indent="-285750" eaLnBrk="0" hangingPunct="0">
              <a:defRPr kumimoji="1" sz="2400">
                <a:solidFill>
                  <a:schemeClr val="tx1"/>
                </a:solidFill>
                <a:latin typeface="Times New Roman" pitchFamily="18" charset="0"/>
                <a:ea typeface="ＭＳ Ｐゴシック" charset="-128"/>
              </a:defRPr>
            </a:lvl2pPr>
            <a:lvl3pPr marL="1143000" indent="-228600" eaLnBrk="0" hangingPunct="0">
              <a:defRPr kumimoji="1" sz="2400">
                <a:solidFill>
                  <a:schemeClr val="tx1"/>
                </a:solidFill>
                <a:latin typeface="Times New Roman" pitchFamily="18" charset="0"/>
                <a:ea typeface="ＭＳ Ｐゴシック" charset="-128"/>
              </a:defRPr>
            </a:lvl3pPr>
            <a:lvl4pPr marL="1600200" indent="-228600" eaLnBrk="0" hangingPunct="0">
              <a:defRPr kumimoji="1" sz="2400">
                <a:solidFill>
                  <a:schemeClr val="tx1"/>
                </a:solidFill>
                <a:latin typeface="Times New Roman" pitchFamily="18" charset="0"/>
                <a:ea typeface="ＭＳ Ｐゴシック" charset="-128"/>
              </a:defRPr>
            </a:lvl4pPr>
            <a:lvl5pPr marL="2057400" indent="-228600" eaLnBrk="0" hangingPunct="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algn="ctr"/>
            <a:r>
              <a:rPr lang="en-GB" altLang="ja-JP" sz="2000">
                <a:solidFill>
                  <a:srgbClr val="000000"/>
                </a:solidFill>
                <a:latin typeface="Arial" charset="0"/>
                <a:cs typeface="Arial" charset="0"/>
              </a:rPr>
              <a:t>When you pass in front of other people,</a:t>
            </a:r>
            <a:endParaRPr lang="en-GB" altLang="ja-JP" sz="2000"/>
          </a:p>
          <a:p>
            <a:pPr algn="ctr"/>
            <a:r>
              <a:rPr lang="en-GB" altLang="ja-JP" sz="2000">
                <a:solidFill>
                  <a:srgbClr val="000000"/>
                </a:solidFill>
                <a:latin typeface="Arial" charset="0"/>
                <a:cs typeface="Arial" charset="0"/>
              </a:rPr>
              <a:t>When you start to talk to someone, etc.</a:t>
            </a:r>
            <a:endParaRPr lang="en-GB" altLang="ja-JP" sz="2000"/>
          </a:p>
        </p:txBody>
      </p:sp>
      <p:sp>
        <p:nvSpPr>
          <p:cNvPr id="4" name="Rectangle 23"/>
          <p:cNvSpPr>
            <a:spLocks noChangeArrowheads="1"/>
          </p:cNvSpPr>
          <p:nvPr/>
        </p:nvSpPr>
        <p:spPr bwMode="auto">
          <a:xfrm>
            <a:off x="3275013" y="4311650"/>
            <a:ext cx="2160587" cy="1133475"/>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pitchFamily="18" charset="0"/>
                <a:ea typeface="ＭＳ Ｐゴシック" charset="-128"/>
              </a:defRPr>
            </a:lvl1pPr>
            <a:lvl2pPr marL="742950" indent="-285750" eaLnBrk="0" hangingPunct="0">
              <a:defRPr kumimoji="1" sz="2400">
                <a:solidFill>
                  <a:schemeClr val="tx1"/>
                </a:solidFill>
                <a:latin typeface="Times New Roman" pitchFamily="18" charset="0"/>
                <a:ea typeface="ＭＳ Ｐゴシック" charset="-128"/>
              </a:defRPr>
            </a:lvl2pPr>
            <a:lvl3pPr marL="1143000" indent="-228600" eaLnBrk="0" hangingPunct="0">
              <a:defRPr kumimoji="1" sz="2400">
                <a:solidFill>
                  <a:schemeClr val="tx1"/>
                </a:solidFill>
                <a:latin typeface="Times New Roman" pitchFamily="18" charset="0"/>
                <a:ea typeface="ＭＳ Ｐゴシック" charset="-128"/>
              </a:defRPr>
            </a:lvl3pPr>
            <a:lvl4pPr marL="1600200" indent="-228600" eaLnBrk="0" hangingPunct="0">
              <a:defRPr kumimoji="1" sz="2400">
                <a:solidFill>
                  <a:schemeClr val="tx1"/>
                </a:solidFill>
                <a:latin typeface="Times New Roman" pitchFamily="18" charset="0"/>
                <a:ea typeface="ＭＳ Ｐゴシック" charset="-128"/>
              </a:defRPr>
            </a:lvl4pPr>
            <a:lvl5pPr marL="2057400" indent="-228600" eaLnBrk="0" hangingPunct="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algn="ctr"/>
            <a:r>
              <a:rPr lang="en-GB" altLang="ja-JP" sz="2000">
                <a:solidFill>
                  <a:srgbClr val="000000"/>
                </a:solidFill>
                <a:latin typeface="Arial" charset="0"/>
                <a:cs typeface="Arial" charset="0"/>
              </a:rPr>
              <a:t>Daily greeting,</a:t>
            </a:r>
            <a:endParaRPr lang="en-GB" altLang="ja-JP" sz="2000"/>
          </a:p>
          <a:p>
            <a:pPr algn="ctr"/>
            <a:r>
              <a:rPr lang="en-GB" altLang="ja-JP" sz="2000">
                <a:solidFill>
                  <a:srgbClr val="000000"/>
                </a:solidFill>
                <a:latin typeface="Arial" charset="0"/>
                <a:cs typeface="Arial" charset="0"/>
              </a:rPr>
              <a:t>When you say </a:t>
            </a:r>
            <a:r>
              <a:rPr lang="en-GB" altLang="ja-JP" sz="2000">
                <a:solidFill>
                  <a:srgbClr val="000000"/>
                </a:solidFill>
                <a:cs typeface="Arial" charset="0"/>
              </a:rPr>
              <a:t>‘</a:t>
            </a:r>
            <a:r>
              <a:rPr lang="en-GB" altLang="ja-JP" sz="2000">
                <a:solidFill>
                  <a:srgbClr val="000000"/>
                </a:solidFill>
                <a:latin typeface="Arial" charset="0"/>
                <a:cs typeface="Arial" charset="0"/>
              </a:rPr>
              <a:t>thank you</a:t>
            </a:r>
            <a:r>
              <a:rPr lang="en-GB" altLang="ja-JP" sz="2000">
                <a:solidFill>
                  <a:srgbClr val="000000"/>
                </a:solidFill>
                <a:cs typeface="Arial" charset="0"/>
              </a:rPr>
              <a:t>’</a:t>
            </a:r>
            <a:r>
              <a:rPr lang="en-GB" altLang="ja-JP" sz="2000">
                <a:solidFill>
                  <a:srgbClr val="000000"/>
                </a:solidFill>
                <a:latin typeface="Arial" charset="0"/>
                <a:cs typeface="Arial" charset="0"/>
              </a:rPr>
              <a:t>.</a:t>
            </a:r>
            <a:endParaRPr lang="en-GB" altLang="ja-JP" sz="2000"/>
          </a:p>
        </p:txBody>
      </p:sp>
      <p:sp>
        <p:nvSpPr>
          <p:cNvPr id="5" name="Rectangle 22"/>
          <p:cNvSpPr>
            <a:spLocks noChangeArrowheads="1"/>
          </p:cNvSpPr>
          <p:nvPr/>
        </p:nvSpPr>
        <p:spPr bwMode="auto">
          <a:xfrm>
            <a:off x="5940425" y="4203700"/>
            <a:ext cx="3203575" cy="1312863"/>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pitchFamily="18" charset="0"/>
                <a:ea typeface="ＭＳ Ｐゴシック" charset="-128"/>
              </a:defRPr>
            </a:lvl1pPr>
            <a:lvl2pPr marL="742950" indent="-285750" eaLnBrk="0" hangingPunct="0">
              <a:defRPr kumimoji="1" sz="2400">
                <a:solidFill>
                  <a:schemeClr val="tx1"/>
                </a:solidFill>
                <a:latin typeface="Times New Roman" pitchFamily="18" charset="0"/>
                <a:ea typeface="ＭＳ Ｐゴシック" charset="-128"/>
              </a:defRPr>
            </a:lvl2pPr>
            <a:lvl3pPr marL="1143000" indent="-228600" eaLnBrk="0" hangingPunct="0">
              <a:defRPr kumimoji="1" sz="2400">
                <a:solidFill>
                  <a:schemeClr val="tx1"/>
                </a:solidFill>
                <a:latin typeface="Times New Roman" pitchFamily="18" charset="0"/>
                <a:ea typeface="ＭＳ Ｐゴシック" charset="-128"/>
              </a:defRPr>
            </a:lvl3pPr>
            <a:lvl4pPr marL="1600200" indent="-228600" eaLnBrk="0" hangingPunct="0">
              <a:defRPr kumimoji="1" sz="2400">
                <a:solidFill>
                  <a:schemeClr val="tx1"/>
                </a:solidFill>
                <a:latin typeface="Times New Roman" pitchFamily="18" charset="0"/>
                <a:ea typeface="ＭＳ Ｐゴシック" charset="-128"/>
              </a:defRPr>
            </a:lvl4pPr>
            <a:lvl5pPr marL="2057400" indent="-228600" eaLnBrk="0" hangingPunct="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algn="ctr"/>
            <a:r>
              <a:rPr lang="en-GB" altLang="ja-JP" sz="1800">
                <a:solidFill>
                  <a:srgbClr val="000000"/>
                </a:solidFill>
                <a:latin typeface="Arial" charset="0"/>
                <a:cs typeface="Arial" charset="0"/>
              </a:rPr>
              <a:t>When you introduce yourself in the class, when you say ‘thank you very much’ or when you apologise.</a:t>
            </a:r>
            <a:endParaRPr lang="en-GB" altLang="ja-JP" sz="1800"/>
          </a:p>
        </p:txBody>
      </p:sp>
      <p:sp>
        <p:nvSpPr>
          <p:cNvPr id="6" name="Line 16"/>
          <p:cNvSpPr>
            <a:spLocks noChangeShapeType="1"/>
          </p:cNvSpPr>
          <p:nvPr/>
        </p:nvSpPr>
        <p:spPr bwMode="auto">
          <a:xfrm>
            <a:off x="-342900" y="4149725"/>
            <a:ext cx="98298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nvGrpSpPr>
          <p:cNvPr id="7" name="Group 17"/>
          <p:cNvGrpSpPr>
            <a:grpSpLocks/>
          </p:cNvGrpSpPr>
          <p:nvPr/>
        </p:nvGrpSpPr>
        <p:grpSpPr bwMode="auto">
          <a:xfrm>
            <a:off x="879475" y="2168525"/>
            <a:ext cx="7762875" cy="2143125"/>
            <a:chOff x="2394" y="4734"/>
            <a:chExt cx="12225" cy="3375"/>
          </a:xfrm>
        </p:grpSpPr>
        <p:pic>
          <p:nvPicPr>
            <p:cNvPr id="8" name="Picture 2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94" y="4734"/>
              <a:ext cx="1110" cy="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54" y="4734"/>
              <a:ext cx="1485" cy="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834" y="4734"/>
              <a:ext cx="1785" cy="3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1" name="Group 11"/>
          <p:cNvGrpSpPr>
            <a:grpSpLocks/>
          </p:cNvGrpSpPr>
          <p:nvPr/>
        </p:nvGrpSpPr>
        <p:grpSpPr bwMode="auto">
          <a:xfrm>
            <a:off x="958850" y="1139825"/>
            <a:ext cx="492125" cy="1828800"/>
            <a:chOff x="2520" y="3114"/>
            <a:chExt cx="774" cy="2880"/>
          </a:xfrm>
        </p:grpSpPr>
        <p:sp>
          <p:nvSpPr>
            <p:cNvPr id="12" name="Freeform 15"/>
            <p:cNvSpPr>
              <a:spLocks/>
            </p:cNvSpPr>
            <p:nvPr/>
          </p:nvSpPr>
          <p:spPr bwMode="auto">
            <a:xfrm>
              <a:off x="2574" y="3472"/>
              <a:ext cx="569" cy="136"/>
            </a:xfrm>
            <a:custGeom>
              <a:avLst/>
              <a:gdLst>
                <a:gd name="T0" fmla="*/ 0 w 569"/>
                <a:gd name="T1" fmla="*/ 126 h 136"/>
                <a:gd name="T2" fmla="*/ 296 w 569"/>
                <a:gd name="T3" fmla="*/ 2 h 136"/>
                <a:gd name="T4" fmla="*/ 569 w 569"/>
                <a:gd name="T5" fmla="*/ 136 h 136"/>
                <a:gd name="T6" fmla="*/ 0 60000 65536"/>
                <a:gd name="T7" fmla="*/ 0 60000 65536"/>
                <a:gd name="T8" fmla="*/ 0 60000 65536"/>
              </a:gdLst>
              <a:ahLst/>
              <a:cxnLst>
                <a:cxn ang="T6">
                  <a:pos x="T0" y="T1"/>
                </a:cxn>
                <a:cxn ang="T7">
                  <a:pos x="T2" y="T3"/>
                </a:cxn>
                <a:cxn ang="T8">
                  <a:pos x="T4" y="T5"/>
                </a:cxn>
              </a:cxnLst>
              <a:rect l="0" t="0" r="r" b="b"/>
              <a:pathLst>
                <a:path w="569" h="136">
                  <a:moveTo>
                    <a:pt x="0" y="126"/>
                  </a:moveTo>
                  <a:cubicBezTo>
                    <a:pt x="49" y="105"/>
                    <a:pt x="201" y="0"/>
                    <a:pt x="296" y="2"/>
                  </a:cubicBezTo>
                  <a:cubicBezTo>
                    <a:pt x="391" y="4"/>
                    <a:pt x="512" y="108"/>
                    <a:pt x="569" y="136"/>
                  </a:cubicBezTo>
                </a:path>
              </a:pathLst>
            </a:custGeom>
            <a:noFill/>
            <a:ln w="9525">
              <a:solidFill>
                <a:srgbClr val="00000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 name="Text Box 14"/>
            <p:cNvSpPr txBox="1">
              <a:spLocks noChangeArrowheads="1"/>
            </p:cNvSpPr>
            <p:nvPr/>
          </p:nvSpPr>
          <p:spPr bwMode="auto">
            <a:xfrm>
              <a:off x="2574" y="3114"/>
              <a:ext cx="720" cy="36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lstStyle>
              <a:lvl1pPr eaLnBrk="0" hangingPunct="0">
                <a:defRPr kumimoji="1" sz="2400">
                  <a:solidFill>
                    <a:schemeClr val="tx1"/>
                  </a:solidFill>
                  <a:latin typeface="Times New Roman" pitchFamily="18" charset="0"/>
                  <a:ea typeface="ＭＳ Ｐゴシック" charset="-128"/>
                </a:defRPr>
              </a:lvl1pPr>
              <a:lvl2pPr marL="742950" indent="-285750" eaLnBrk="0" hangingPunct="0">
                <a:defRPr kumimoji="1" sz="2400">
                  <a:solidFill>
                    <a:schemeClr val="tx1"/>
                  </a:solidFill>
                  <a:latin typeface="Times New Roman" pitchFamily="18" charset="0"/>
                  <a:ea typeface="ＭＳ Ｐゴシック" charset="-128"/>
                </a:defRPr>
              </a:lvl2pPr>
              <a:lvl3pPr marL="1143000" indent="-228600" eaLnBrk="0" hangingPunct="0">
                <a:defRPr kumimoji="1" sz="2400">
                  <a:solidFill>
                    <a:schemeClr val="tx1"/>
                  </a:solidFill>
                  <a:latin typeface="Times New Roman" pitchFamily="18" charset="0"/>
                  <a:ea typeface="ＭＳ Ｐゴシック" charset="-128"/>
                </a:defRPr>
              </a:lvl3pPr>
              <a:lvl4pPr marL="1600200" indent="-228600" eaLnBrk="0" hangingPunct="0">
                <a:defRPr kumimoji="1" sz="2400">
                  <a:solidFill>
                    <a:schemeClr val="tx1"/>
                  </a:solidFill>
                  <a:latin typeface="Times New Roman" pitchFamily="18" charset="0"/>
                  <a:ea typeface="ＭＳ Ｐゴシック" charset="-128"/>
                </a:defRPr>
              </a:lvl4pPr>
              <a:lvl5pPr marL="2057400" indent="-228600" eaLnBrk="0" hangingPunct="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r>
                <a:rPr lang="en-GB" altLang="ja-JP" sz="1000">
                  <a:latin typeface="HGPｺﾞｼｯｸE" pitchFamily="50" charset="-128"/>
                  <a:cs typeface="Times New Roman" pitchFamily="18" charset="0"/>
                </a:rPr>
                <a:t>15°</a:t>
              </a:r>
              <a:endParaRPr lang="en-GB" altLang="ja-JP"/>
            </a:p>
          </p:txBody>
        </p:sp>
        <p:sp>
          <p:nvSpPr>
            <p:cNvPr id="14" name="Freeform 13"/>
            <p:cNvSpPr>
              <a:spLocks/>
            </p:cNvSpPr>
            <p:nvPr/>
          </p:nvSpPr>
          <p:spPr bwMode="auto">
            <a:xfrm>
              <a:off x="3115" y="3420"/>
              <a:ext cx="28" cy="2574"/>
            </a:xfrm>
            <a:custGeom>
              <a:avLst/>
              <a:gdLst>
                <a:gd name="T0" fmla="*/ 28 w 28"/>
                <a:gd name="T1" fmla="*/ 0 h 2574"/>
                <a:gd name="T2" fmla="*/ 0 w 28"/>
                <a:gd name="T3" fmla="*/ 2574 h 2574"/>
                <a:gd name="T4" fmla="*/ 0 60000 65536"/>
                <a:gd name="T5" fmla="*/ 0 60000 65536"/>
              </a:gdLst>
              <a:ahLst/>
              <a:cxnLst>
                <a:cxn ang="T4">
                  <a:pos x="T0" y="T1"/>
                </a:cxn>
                <a:cxn ang="T5">
                  <a:pos x="T2" y="T3"/>
                </a:cxn>
              </a:cxnLst>
              <a:rect l="0" t="0" r="r" b="b"/>
              <a:pathLst>
                <a:path w="28" h="2574">
                  <a:moveTo>
                    <a:pt x="28" y="0"/>
                  </a:moveTo>
                  <a:lnTo>
                    <a:pt x="0" y="2574"/>
                  </a:lnTo>
                </a:path>
              </a:pathLst>
            </a:custGeom>
            <a:noFill/>
            <a:ln w="9525">
              <a:solidFill>
                <a:srgbClr val="00000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5" name="Freeform 12"/>
            <p:cNvSpPr>
              <a:spLocks/>
            </p:cNvSpPr>
            <p:nvPr/>
          </p:nvSpPr>
          <p:spPr bwMode="auto">
            <a:xfrm>
              <a:off x="2520" y="3470"/>
              <a:ext cx="594" cy="2524"/>
            </a:xfrm>
            <a:custGeom>
              <a:avLst/>
              <a:gdLst>
                <a:gd name="T0" fmla="*/ 0 w 594"/>
                <a:gd name="T1" fmla="*/ 0 h 2524"/>
                <a:gd name="T2" fmla="*/ 594 w 594"/>
                <a:gd name="T3" fmla="*/ 2524 h 2524"/>
                <a:gd name="T4" fmla="*/ 0 60000 65536"/>
                <a:gd name="T5" fmla="*/ 0 60000 65536"/>
              </a:gdLst>
              <a:ahLst/>
              <a:cxnLst>
                <a:cxn ang="T4">
                  <a:pos x="T0" y="T1"/>
                </a:cxn>
                <a:cxn ang="T5">
                  <a:pos x="T2" y="T3"/>
                </a:cxn>
              </a:cxnLst>
              <a:rect l="0" t="0" r="r" b="b"/>
              <a:pathLst>
                <a:path w="594" h="2524">
                  <a:moveTo>
                    <a:pt x="0" y="0"/>
                  </a:moveTo>
                  <a:lnTo>
                    <a:pt x="594" y="2524"/>
                  </a:lnTo>
                </a:path>
              </a:pathLst>
            </a:custGeom>
            <a:noFill/>
            <a:ln w="9525">
              <a:solidFill>
                <a:srgbClr val="00000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grpSp>
        <p:nvGrpSpPr>
          <p:cNvPr id="16" name="Group 6"/>
          <p:cNvGrpSpPr>
            <a:grpSpLocks/>
          </p:cNvGrpSpPr>
          <p:nvPr/>
        </p:nvGrpSpPr>
        <p:grpSpPr bwMode="auto">
          <a:xfrm>
            <a:off x="4079875" y="1254125"/>
            <a:ext cx="571500" cy="1828800"/>
            <a:chOff x="7434" y="3294"/>
            <a:chExt cx="900" cy="2880"/>
          </a:xfrm>
        </p:grpSpPr>
        <p:sp>
          <p:nvSpPr>
            <p:cNvPr id="17" name="Text Box 10"/>
            <p:cNvSpPr txBox="1">
              <a:spLocks noChangeArrowheads="1"/>
            </p:cNvSpPr>
            <p:nvPr/>
          </p:nvSpPr>
          <p:spPr bwMode="auto">
            <a:xfrm>
              <a:off x="7614" y="3294"/>
              <a:ext cx="720" cy="36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lstStyle>
              <a:lvl1pPr eaLnBrk="0" hangingPunct="0">
                <a:defRPr kumimoji="1" sz="2400">
                  <a:solidFill>
                    <a:schemeClr val="tx1"/>
                  </a:solidFill>
                  <a:latin typeface="Times New Roman" pitchFamily="18" charset="0"/>
                  <a:ea typeface="ＭＳ Ｐゴシック" charset="-128"/>
                </a:defRPr>
              </a:lvl1pPr>
              <a:lvl2pPr marL="742950" indent="-285750" eaLnBrk="0" hangingPunct="0">
                <a:defRPr kumimoji="1" sz="2400">
                  <a:solidFill>
                    <a:schemeClr val="tx1"/>
                  </a:solidFill>
                  <a:latin typeface="Times New Roman" pitchFamily="18" charset="0"/>
                  <a:ea typeface="ＭＳ Ｐゴシック" charset="-128"/>
                </a:defRPr>
              </a:lvl2pPr>
              <a:lvl3pPr marL="1143000" indent="-228600" eaLnBrk="0" hangingPunct="0">
                <a:defRPr kumimoji="1" sz="2400">
                  <a:solidFill>
                    <a:schemeClr val="tx1"/>
                  </a:solidFill>
                  <a:latin typeface="Times New Roman" pitchFamily="18" charset="0"/>
                  <a:ea typeface="ＭＳ Ｐゴシック" charset="-128"/>
                </a:defRPr>
              </a:lvl3pPr>
              <a:lvl4pPr marL="1600200" indent="-228600" eaLnBrk="0" hangingPunct="0">
                <a:defRPr kumimoji="1" sz="2400">
                  <a:solidFill>
                    <a:schemeClr val="tx1"/>
                  </a:solidFill>
                  <a:latin typeface="Times New Roman" pitchFamily="18" charset="0"/>
                  <a:ea typeface="ＭＳ Ｐゴシック" charset="-128"/>
                </a:defRPr>
              </a:lvl4pPr>
              <a:lvl5pPr marL="2057400" indent="-228600" eaLnBrk="0" hangingPunct="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r>
                <a:rPr lang="en-GB" altLang="ja-JP" sz="1000">
                  <a:latin typeface="HGPｺﾞｼｯｸE" pitchFamily="50" charset="-128"/>
                  <a:cs typeface="Times New Roman" pitchFamily="18" charset="0"/>
                </a:rPr>
                <a:t>30°</a:t>
              </a:r>
              <a:endParaRPr lang="en-GB" altLang="ja-JP"/>
            </a:p>
          </p:txBody>
        </p:sp>
        <p:sp>
          <p:nvSpPr>
            <p:cNvPr id="18" name="Freeform 9"/>
            <p:cNvSpPr>
              <a:spLocks/>
            </p:cNvSpPr>
            <p:nvPr/>
          </p:nvSpPr>
          <p:spPr bwMode="auto">
            <a:xfrm>
              <a:off x="7500" y="3650"/>
              <a:ext cx="834" cy="184"/>
            </a:xfrm>
            <a:custGeom>
              <a:avLst/>
              <a:gdLst>
                <a:gd name="T0" fmla="*/ 0 w 834"/>
                <a:gd name="T1" fmla="*/ 160 h 184"/>
                <a:gd name="T2" fmla="*/ 384 w 834"/>
                <a:gd name="T3" fmla="*/ 4 h 184"/>
                <a:gd name="T4" fmla="*/ 834 w 834"/>
                <a:gd name="T5" fmla="*/ 184 h 184"/>
                <a:gd name="T6" fmla="*/ 0 60000 65536"/>
                <a:gd name="T7" fmla="*/ 0 60000 65536"/>
                <a:gd name="T8" fmla="*/ 0 60000 65536"/>
              </a:gdLst>
              <a:ahLst/>
              <a:cxnLst>
                <a:cxn ang="T6">
                  <a:pos x="T0" y="T1"/>
                </a:cxn>
                <a:cxn ang="T7">
                  <a:pos x="T2" y="T3"/>
                </a:cxn>
                <a:cxn ang="T8">
                  <a:pos x="T4" y="T5"/>
                </a:cxn>
              </a:cxnLst>
              <a:rect l="0" t="0" r="r" b="b"/>
              <a:pathLst>
                <a:path w="834" h="184">
                  <a:moveTo>
                    <a:pt x="0" y="160"/>
                  </a:moveTo>
                  <a:cubicBezTo>
                    <a:pt x="64" y="132"/>
                    <a:pt x="245" y="0"/>
                    <a:pt x="384" y="4"/>
                  </a:cubicBezTo>
                  <a:cubicBezTo>
                    <a:pt x="523" y="8"/>
                    <a:pt x="759" y="154"/>
                    <a:pt x="834" y="184"/>
                  </a:cubicBezTo>
                </a:path>
              </a:pathLst>
            </a:custGeom>
            <a:noFill/>
            <a:ln w="9525">
              <a:solidFill>
                <a:srgbClr val="00000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9" name="Line 8"/>
            <p:cNvSpPr>
              <a:spLocks noChangeShapeType="1"/>
            </p:cNvSpPr>
            <p:nvPr/>
          </p:nvSpPr>
          <p:spPr bwMode="auto">
            <a:xfrm>
              <a:off x="8334" y="3474"/>
              <a:ext cx="0" cy="2700"/>
            </a:xfrm>
            <a:prstGeom prst="line">
              <a:avLst/>
            </a:prstGeom>
            <a:noFill/>
            <a:ln w="9525">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 name="Line 7"/>
            <p:cNvSpPr>
              <a:spLocks noChangeShapeType="1"/>
            </p:cNvSpPr>
            <p:nvPr/>
          </p:nvSpPr>
          <p:spPr bwMode="auto">
            <a:xfrm>
              <a:off x="7434" y="3654"/>
              <a:ext cx="900" cy="2520"/>
            </a:xfrm>
            <a:prstGeom prst="line">
              <a:avLst/>
            </a:prstGeom>
            <a:noFill/>
            <a:ln w="9525">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ja-JP" altLang="en-US"/>
            </a:p>
          </p:txBody>
        </p:sp>
      </p:grpSp>
      <p:grpSp>
        <p:nvGrpSpPr>
          <p:cNvPr id="21" name="Group 1"/>
          <p:cNvGrpSpPr>
            <a:grpSpLocks/>
          </p:cNvGrpSpPr>
          <p:nvPr/>
        </p:nvGrpSpPr>
        <p:grpSpPr bwMode="auto">
          <a:xfrm>
            <a:off x="7394575" y="1368425"/>
            <a:ext cx="1031875" cy="1603375"/>
            <a:chOff x="12654" y="3474"/>
            <a:chExt cx="1624" cy="2526"/>
          </a:xfrm>
        </p:grpSpPr>
        <p:sp>
          <p:nvSpPr>
            <p:cNvPr id="22" name="Text Box 5"/>
            <p:cNvSpPr txBox="1">
              <a:spLocks noChangeArrowheads="1"/>
            </p:cNvSpPr>
            <p:nvPr/>
          </p:nvSpPr>
          <p:spPr bwMode="auto">
            <a:xfrm>
              <a:off x="13194" y="3474"/>
              <a:ext cx="720" cy="36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lstStyle>
              <a:lvl1pPr eaLnBrk="0" hangingPunct="0">
                <a:defRPr kumimoji="1" sz="2400">
                  <a:solidFill>
                    <a:schemeClr val="tx1"/>
                  </a:solidFill>
                  <a:latin typeface="Times New Roman" pitchFamily="18" charset="0"/>
                  <a:ea typeface="ＭＳ Ｐゴシック" charset="-128"/>
                </a:defRPr>
              </a:lvl1pPr>
              <a:lvl2pPr marL="742950" indent="-285750" eaLnBrk="0" hangingPunct="0">
                <a:defRPr kumimoji="1" sz="2400">
                  <a:solidFill>
                    <a:schemeClr val="tx1"/>
                  </a:solidFill>
                  <a:latin typeface="Times New Roman" pitchFamily="18" charset="0"/>
                  <a:ea typeface="ＭＳ Ｐゴシック" charset="-128"/>
                </a:defRPr>
              </a:lvl2pPr>
              <a:lvl3pPr marL="1143000" indent="-228600" eaLnBrk="0" hangingPunct="0">
                <a:defRPr kumimoji="1" sz="2400">
                  <a:solidFill>
                    <a:schemeClr val="tx1"/>
                  </a:solidFill>
                  <a:latin typeface="Times New Roman" pitchFamily="18" charset="0"/>
                  <a:ea typeface="ＭＳ Ｐゴシック" charset="-128"/>
                </a:defRPr>
              </a:lvl3pPr>
              <a:lvl4pPr marL="1600200" indent="-228600" eaLnBrk="0" hangingPunct="0">
                <a:defRPr kumimoji="1" sz="2400">
                  <a:solidFill>
                    <a:schemeClr val="tx1"/>
                  </a:solidFill>
                  <a:latin typeface="Times New Roman" pitchFamily="18" charset="0"/>
                  <a:ea typeface="ＭＳ Ｐゴシック" charset="-128"/>
                </a:defRPr>
              </a:lvl4pPr>
              <a:lvl5pPr marL="2057400" indent="-228600" eaLnBrk="0" hangingPunct="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r>
                <a:rPr lang="en-GB" altLang="ja-JP" sz="1000">
                  <a:latin typeface="HGPｺﾞｼｯｸE" pitchFamily="50" charset="-128"/>
                  <a:cs typeface="Times New Roman" pitchFamily="18" charset="0"/>
                </a:rPr>
                <a:t>45°</a:t>
              </a:r>
              <a:endParaRPr lang="en-GB" altLang="ja-JP"/>
            </a:p>
          </p:txBody>
        </p:sp>
        <p:sp>
          <p:nvSpPr>
            <p:cNvPr id="23" name="Freeform 4"/>
            <p:cNvSpPr>
              <a:spLocks/>
            </p:cNvSpPr>
            <p:nvPr/>
          </p:nvSpPr>
          <p:spPr bwMode="auto">
            <a:xfrm>
              <a:off x="12910" y="3755"/>
              <a:ext cx="1353" cy="405"/>
            </a:xfrm>
            <a:custGeom>
              <a:avLst/>
              <a:gdLst>
                <a:gd name="T0" fmla="*/ 0 w 1353"/>
                <a:gd name="T1" fmla="*/ 405 h 405"/>
                <a:gd name="T2" fmla="*/ 724 w 1353"/>
                <a:gd name="T3" fmla="*/ 64 h 405"/>
                <a:gd name="T4" fmla="*/ 1353 w 1353"/>
                <a:gd name="T5" fmla="*/ 21 h 405"/>
                <a:gd name="T6" fmla="*/ 0 60000 65536"/>
                <a:gd name="T7" fmla="*/ 0 60000 65536"/>
                <a:gd name="T8" fmla="*/ 0 60000 65536"/>
              </a:gdLst>
              <a:ahLst/>
              <a:cxnLst>
                <a:cxn ang="T6">
                  <a:pos x="T0" y="T1"/>
                </a:cxn>
                <a:cxn ang="T7">
                  <a:pos x="T2" y="T3"/>
                </a:cxn>
                <a:cxn ang="T8">
                  <a:pos x="T4" y="T5"/>
                </a:cxn>
              </a:cxnLst>
              <a:rect l="0" t="0" r="r" b="b"/>
              <a:pathLst>
                <a:path w="1353" h="405">
                  <a:moveTo>
                    <a:pt x="0" y="405"/>
                  </a:moveTo>
                  <a:cubicBezTo>
                    <a:pt x="122" y="348"/>
                    <a:pt x="498" y="128"/>
                    <a:pt x="724" y="64"/>
                  </a:cubicBezTo>
                  <a:cubicBezTo>
                    <a:pt x="950" y="0"/>
                    <a:pt x="1222" y="30"/>
                    <a:pt x="1353" y="21"/>
                  </a:cubicBezTo>
                </a:path>
              </a:pathLst>
            </a:custGeom>
            <a:noFill/>
            <a:ln w="9525">
              <a:solidFill>
                <a:srgbClr val="00000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4" name="Freeform 3"/>
            <p:cNvSpPr>
              <a:spLocks/>
            </p:cNvSpPr>
            <p:nvPr/>
          </p:nvSpPr>
          <p:spPr bwMode="auto">
            <a:xfrm>
              <a:off x="14274" y="3654"/>
              <a:ext cx="4" cy="2346"/>
            </a:xfrm>
            <a:custGeom>
              <a:avLst/>
              <a:gdLst>
                <a:gd name="T0" fmla="*/ 4 w 4"/>
                <a:gd name="T1" fmla="*/ 0 h 2346"/>
                <a:gd name="T2" fmla="*/ 0 w 4"/>
                <a:gd name="T3" fmla="*/ 2346 h 2346"/>
                <a:gd name="T4" fmla="*/ 0 60000 65536"/>
                <a:gd name="T5" fmla="*/ 0 60000 65536"/>
              </a:gdLst>
              <a:ahLst/>
              <a:cxnLst>
                <a:cxn ang="T4">
                  <a:pos x="T0" y="T1"/>
                </a:cxn>
                <a:cxn ang="T5">
                  <a:pos x="T2" y="T3"/>
                </a:cxn>
              </a:cxnLst>
              <a:rect l="0" t="0" r="r" b="b"/>
              <a:pathLst>
                <a:path w="4" h="2346">
                  <a:moveTo>
                    <a:pt x="4" y="0"/>
                  </a:moveTo>
                  <a:lnTo>
                    <a:pt x="0" y="2346"/>
                  </a:lnTo>
                </a:path>
              </a:pathLst>
            </a:custGeom>
            <a:noFill/>
            <a:ln w="9525">
              <a:solidFill>
                <a:srgbClr val="00000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25" name="Freeform 2"/>
            <p:cNvSpPr>
              <a:spLocks/>
            </p:cNvSpPr>
            <p:nvPr/>
          </p:nvSpPr>
          <p:spPr bwMode="auto">
            <a:xfrm flipH="1">
              <a:off x="12654" y="3834"/>
              <a:ext cx="1620" cy="2160"/>
            </a:xfrm>
            <a:custGeom>
              <a:avLst/>
              <a:gdLst>
                <a:gd name="T0" fmla="*/ 1620 w 1620"/>
                <a:gd name="T1" fmla="*/ 0 h 1780"/>
                <a:gd name="T2" fmla="*/ 0 w 1620"/>
                <a:gd name="T3" fmla="*/ 6897 h 1780"/>
                <a:gd name="T4" fmla="*/ 0 60000 65536"/>
                <a:gd name="T5" fmla="*/ 0 60000 65536"/>
              </a:gdLst>
              <a:ahLst/>
              <a:cxnLst>
                <a:cxn ang="T4">
                  <a:pos x="T0" y="T1"/>
                </a:cxn>
                <a:cxn ang="T5">
                  <a:pos x="T2" y="T3"/>
                </a:cxn>
              </a:cxnLst>
              <a:rect l="0" t="0" r="r" b="b"/>
              <a:pathLst>
                <a:path w="1620" h="1780">
                  <a:moveTo>
                    <a:pt x="1620" y="0"/>
                  </a:moveTo>
                  <a:lnTo>
                    <a:pt x="0" y="1780"/>
                  </a:lnTo>
                </a:path>
              </a:pathLst>
            </a:custGeom>
            <a:noFill/>
            <a:ln w="9525">
              <a:solidFill>
                <a:srgbClr val="00000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
        <p:nvSpPr>
          <p:cNvPr id="26" name="Rectangle 26"/>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defRPr kumimoji="1" sz="2400">
                <a:solidFill>
                  <a:schemeClr val="tx1"/>
                </a:solidFill>
                <a:latin typeface="Times New Roman" pitchFamily="18" charset="0"/>
                <a:ea typeface="ＭＳ Ｐゴシック" charset="-128"/>
              </a:defRPr>
            </a:lvl1pPr>
            <a:lvl2pPr marL="742950" indent="-285750" eaLnBrk="0" hangingPunct="0">
              <a:defRPr kumimoji="1" sz="2400">
                <a:solidFill>
                  <a:schemeClr val="tx1"/>
                </a:solidFill>
                <a:latin typeface="Times New Roman" pitchFamily="18" charset="0"/>
                <a:ea typeface="ＭＳ Ｐゴシック" charset="-128"/>
              </a:defRPr>
            </a:lvl2pPr>
            <a:lvl3pPr marL="1143000" indent="-228600" eaLnBrk="0" hangingPunct="0">
              <a:defRPr kumimoji="1" sz="2400">
                <a:solidFill>
                  <a:schemeClr val="tx1"/>
                </a:solidFill>
                <a:latin typeface="Times New Roman" pitchFamily="18" charset="0"/>
                <a:ea typeface="ＭＳ Ｐゴシック" charset="-128"/>
              </a:defRPr>
            </a:lvl3pPr>
            <a:lvl4pPr marL="1600200" indent="-228600" eaLnBrk="0" hangingPunct="0">
              <a:defRPr kumimoji="1" sz="2400">
                <a:solidFill>
                  <a:schemeClr val="tx1"/>
                </a:solidFill>
                <a:latin typeface="Times New Roman" pitchFamily="18" charset="0"/>
                <a:ea typeface="ＭＳ Ｐゴシック" charset="-128"/>
              </a:defRPr>
            </a:lvl4pPr>
            <a:lvl5pPr marL="2057400" indent="-228600" eaLnBrk="0" hangingPunct="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eaLnBrk="1" hangingPunct="1"/>
            <a:endParaRPr lang="en-GB" altLang="ja-JP"/>
          </a:p>
        </p:txBody>
      </p:sp>
      <p:sp>
        <p:nvSpPr>
          <p:cNvPr id="27" name="Rectangle 34"/>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defRPr kumimoji="1" sz="2400">
                <a:solidFill>
                  <a:schemeClr val="tx1"/>
                </a:solidFill>
                <a:latin typeface="Times New Roman" pitchFamily="18" charset="0"/>
                <a:ea typeface="ＭＳ Ｐゴシック" charset="-128"/>
              </a:defRPr>
            </a:lvl1pPr>
            <a:lvl2pPr marL="742950" indent="-285750" eaLnBrk="0" hangingPunct="0">
              <a:defRPr kumimoji="1" sz="2400">
                <a:solidFill>
                  <a:schemeClr val="tx1"/>
                </a:solidFill>
                <a:latin typeface="Times New Roman" pitchFamily="18" charset="0"/>
                <a:ea typeface="ＭＳ Ｐゴシック" charset="-128"/>
              </a:defRPr>
            </a:lvl2pPr>
            <a:lvl3pPr marL="1143000" indent="-228600" eaLnBrk="0" hangingPunct="0">
              <a:defRPr kumimoji="1" sz="2400">
                <a:solidFill>
                  <a:schemeClr val="tx1"/>
                </a:solidFill>
                <a:latin typeface="Times New Roman" pitchFamily="18" charset="0"/>
                <a:ea typeface="ＭＳ Ｐゴシック" charset="-128"/>
              </a:defRPr>
            </a:lvl3pPr>
            <a:lvl4pPr marL="1600200" indent="-228600" eaLnBrk="0" hangingPunct="0">
              <a:defRPr kumimoji="1" sz="2400">
                <a:solidFill>
                  <a:schemeClr val="tx1"/>
                </a:solidFill>
                <a:latin typeface="Times New Roman" pitchFamily="18" charset="0"/>
                <a:ea typeface="ＭＳ Ｐゴシック" charset="-128"/>
              </a:defRPr>
            </a:lvl4pPr>
            <a:lvl5pPr marL="2057400" indent="-228600" eaLnBrk="0" hangingPunct="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endParaRPr lang="en-US" altLang="ja-JP"/>
          </a:p>
        </p:txBody>
      </p:sp>
      <p:sp>
        <p:nvSpPr>
          <p:cNvPr id="28" name="Rectangle 24"/>
          <p:cNvSpPr>
            <a:spLocks noChangeArrowheads="1"/>
          </p:cNvSpPr>
          <p:nvPr/>
        </p:nvSpPr>
        <p:spPr bwMode="auto">
          <a:xfrm>
            <a:off x="550863" y="5648325"/>
            <a:ext cx="1800225" cy="412750"/>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pitchFamily="18" charset="0"/>
                <a:ea typeface="ＭＳ Ｐゴシック" charset="-128"/>
              </a:defRPr>
            </a:lvl1pPr>
            <a:lvl2pPr marL="742950" indent="-285750" eaLnBrk="0" hangingPunct="0">
              <a:defRPr kumimoji="1" sz="2400">
                <a:solidFill>
                  <a:schemeClr val="tx1"/>
                </a:solidFill>
                <a:latin typeface="Times New Roman" pitchFamily="18" charset="0"/>
                <a:ea typeface="ＭＳ Ｐゴシック" charset="-128"/>
              </a:defRPr>
            </a:lvl2pPr>
            <a:lvl3pPr marL="1143000" indent="-228600" eaLnBrk="0" hangingPunct="0">
              <a:defRPr kumimoji="1" sz="2400">
                <a:solidFill>
                  <a:schemeClr val="tx1"/>
                </a:solidFill>
                <a:latin typeface="Times New Roman" pitchFamily="18" charset="0"/>
                <a:ea typeface="ＭＳ Ｐゴシック" charset="-128"/>
              </a:defRPr>
            </a:lvl3pPr>
            <a:lvl4pPr marL="1600200" indent="-228600" eaLnBrk="0" hangingPunct="0">
              <a:defRPr kumimoji="1" sz="2400">
                <a:solidFill>
                  <a:schemeClr val="tx1"/>
                </a:solidFill>
                <a:latin typeface="Times New Roman" pitchFamily="18" charset="0"/>
                <a:ea typeface="ＭＳ Ｐゴシック" charset="-128"/>
              </a:defRPr>
            </a:lvl4pPr>
            <a:lvl5pPr marL="2057400" indent="-228600" eaLnBrk="0" hangingPunct="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algn="ctr"/>
            <a:r>
              <a:rPr lang="en-GB" altLang="ja-JP" sz="1400">
                <a:solidFill>
                  <a:srgbClr val="000000"/>
                </a:solidFill>
                <a:latin typeface="Arial" charset="0"/>
                <a:cs typeface="Arial" charset="0"/>
              </a:rPr>
              <a:t>Politeness</a:t>
            </a:r>
            <a:endParaRPr lang="en-GB" altLang="ja-JP"/>
          </a:p>
        </p:txBody>
      </p:sp>
      <p:sp>
        <p:nvSpPr>
          <p:cNvPr id="29" name="星 5 28"/>
          <p:cNvSpPr/>
          <p:nvPr/>
        </p:nvSpPr>
        <p:spPr>
          <a:xfrm>
            <a:off x="1231900" y="5921375"/>
            <a:ext cx="546100" cy="51435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grpSp>
        <p:nvGrpSpPr>
          <p:cNvPr id="30" name="グループ化 30"/>
          <p:cNvGrpSpPr>
            <a:grpSpLocks/>
          </p:cNvGrpSpPr>
          <p:nvPr/>
        </p:nvGrpSpPr>
        <p:grpSpPr bwMode="auto">
          <a:xfrm>
            <a:off x="3833813" y="5849938"/>
            <a:ext cx="1104900" cy="527050"/>
            <a:chOff x="3826620" y="5958181"/>
            <a:chExt cx="1105663" cy="527153"/>
          </a:xfrm>
        </p:grpSpPr>
        <p:sp>
          <p:nvSpPr>
            <p:cNvPr id="31" name="星 5 30"/>
            <p:cNvSpPr/>
            <p:nvPr/>
          </p:nvSpPr>
          <p:spPr>
            <a:xfrm>
              <a:off x="3826620" y="5970883"/>
              <a:ext cx="546477" cy="514451"/>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32" name="星 5 31"/>
            <p:cNvSpPr/>
            <p:nvPr/>
          </p:nvSpPr>
          <p:spPr>
            <a:xfrm>
              <a:off x="4385806" y="5958181"/>
              <a:ext cx="546477" cy="514451"/>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grpSp>
      <p:sp>
        <p:nvSpPr>
          <p:cNvPr id="33" name="Rectangle 24"/>
          <p:cNvSpPr>
            <a:spLocks noChangeArrowheads="1"/>
          </p:cNvSpPr>
          <p:nvPr/>
        </p:nvSpPr>
        <p:spPr bwMode="auto">
          <a:xfrm>
            <a:off x="3455988" y="5572125"/>
            <a:ext cx="1800225" cy="411163"/>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pitchFamily="18" charset="0"/>
                <a:ea typeface="ＭＳ Ｐゴシック" charset="-128"/>
              </a:defRPr>
            </a:lvl1pPr>
            <a:lvl2pPr marL="742950" indent="-285750" eaLnBrk="0" hangingPunct="0">
              <a:defRPr kumimoji="1" sz="2400">
                <a:solidFill>
                  <a:schemeClr val="tx1"/>
                </a:solidFill>
                <a:latin typeface="Times New Roman" pitchFamily="18" charset="0"/>
                <a:ea typeface="ＭＳ Ｐゴシック" charset="-128"/>
              </a:defRPr>
            </a:lvl2pPr>
            <a:lvl3pPr marL="1143000" indent="-228600" eaLnBrk="0" hangingPunct="0">
              <a:defRPr kumimoji="1" sz="2400">
                <a:solidFill>
                  <a:schemeClr val="tx1"/>
                </a:solidFill>
                <a:latin typeface="Times New Roman" pitchFamily="18" charset="0"/>
                <a:ea typeface="ＭＳ Ｐゴシック" charset="-128"/>
              </a:defRPr>
            </a:lvl3pPr>
            <a:lvl4pPr marL="1600200" indent="-228600" eaLnBrk="0" hangingPunct="0">
              <a:defRPr kumimoji="1" sz="2400">
                <a:solidFill>
                  <a:schemeClr val="tx1"/>
                </a:solidFill>
                <a:latin typeface="Times New Roman" pitchFamily="18" charset="0"/>
                <a:ea typeface="ＭＳ Ｐゴシック" charset="-128"/>
              </a:defRPr>
            </a:lvl4pPr>
            <a:lvl5pPr marL="2057400" indent="-228600" eaLnBrk="0" hangingPunct="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algn="ctr"/>
            <a:r>
              <a:rPr lang="en-GB" altLang="ja-JP" sz="1400">
                <a:solidFill>
                  <a:srgbClr val="000000"/>
                </a:solidFill>
                <a:latin typeface="Arial" charset="0"/>
                <a:cs typeface="Arial" charset="0"/>
              </a:rPr>
              <a:t>Politeness</a:t>
            </a:r>
            <a:endParaRPr lang="en-GB" altLang="ja-JP"/>
          </a:p>
        </p:txBody>
      </p:sp>
      <p:sp>
        <p:nvSpPr>
          <p:cNvPr id="34" name="Rectangle 24"/>
          <p:cNvSpPr>
            <a:spLocks noChangeArrowheads="1"/>
          </p:cNvSpPr>
          <p:nvPr/>
        </p:nvSpPr>
        <p:spPr bwMode="auto">
          <a:xfrm>
            <a:off x="6734175" y="5561013"/>
            <a:ext cx="1800225" cy="412750"/>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Times New Roman" pitchFamily="18" charset="0"/>
                <a:ea typeface="ＭＳ Ｐゴシック" charset="-128"/>
              </a:defRPr>
            </a:lvl1pPr>
            <a:lvl2pPr marL="742950" indent="-285750" eaLnBrk="0" hangingPunct="0">
              <a:defRPr kumimoji="1" sz="2400">
                <a:solidFill>
                  <a:schemeClr val="tx1"/>
                </a:solidFill>
                <a:latin typeface="Times New Roman" pitchFamily="18" charset="0"/>
                <a:ea typeface="ＭＳ Ｐゴシック" charset="-128"/>
              </a:defRPr>
            </a:lvl2pPr>
            <a:lvl3pPr marL="1143000" indent="-228600" eaLnBrk="0" hangingPunct="0">
              <a:defRPr kumimoji="1" sz="2400">
                <a:solidFill>
                  <a:schemeClr val="tx1"/>
                </a:solidFill>
                <a:latin typeface="Times New Roman" pitchFamily="18" charset="0"/>
                <a:ea typeface="ＭＳ Ｐゴシック" charset="-128"/>
              </a:defRPr>
            </a:lvl3pPr>
            <a:lvl4pPr marL="1600200" indent="-228600" eaLnBrk="0" hangingPunct="0">
              <a:defRPr kumimoji="1" sz="2400">
                <a:solidFill>
                  <a:schemeClr val="tx1"/>
                </a:solidFill>
                <a:latin typeface="Times New Roman" pitchFamily="18" charset="0"/>
                <a:ea typeface="ＭＳ Ｐゴシック" charset="-128"/>
              </a:defRPr>
            </a:lvl4pPr>
            <a:lvl5pPr marL="2057400" indent="-228600" eaLnBrk="0" hangingPunct="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algn="ctr"/>
            <a:r>
              <a:rPr lang="en-GB" altLang="ja-JP" sz="1400">
                <a:solidFill>
                  <a:srgbClr val="000000"/>
                </a:solidFill>
                <a:latin typeface="Arial" charset="0"/>
                <a:cs typeface="Arial" charset="0"/>
              </a:rPr>
              <a:t>Politeness</a:t>
            </a:r>
            <a:endParaRPr lang="en-GB" altLang="ja-JP"/>
          </a:p>
        </p:txBody>
      </p:sp>
      <p:grpSp>
        <p:nvGrpSpPr>
          <p:cNvPr id="35" name="グループ化 29"/>
          <p:cNvGrpSpPr>
            <a:grpSpLocks/>
          </p:cNvGrpSpPr>
          <p:nvPr/>
        </p:nvGrpSpPr>
        <p:grpSpPr bwMode="auto">
          <a:xfrm>
            <a:off x="6848475" y="5921375"/>
            <a:ext cx="1703388" cy="514350"/>
            <a:chOff x="6848872" y="6151175"/>
            <a:chExt cx="1703432" cy="514350"/>
          </a:xfrm>
        </p:grpSpPr>
        <p:sp>
          <p:nvSpPr>
            <p:cNvPr id="36" name="星 5 35"/>
            <p:cNvSpPr/>
            <p:nvPr/>
          </p:nvSpPr>
          <p:spPr>
            <a:xfrm>
              <a:off x="6848872" y="6151175"/>
              <a:ext cx="546114" cy="51435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37" name="星 5 36"/>
            <p:cNvSpPr/>
            <p:nvPr/>
          </p:nvSpPr>
          <p:spPr>
            <a:xfrm>
              <a:off x="7420387" y="6151175"/>
              <a:ext cx="546114" cy="51435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38" name="星 5 37"/>
            <p:cNvSpPr/>
            <p:nvPr/>
          </p:nvSpPr>
          <p:spPr>
            <a:xfrm>
              <a:off x="8006190" y="6151175"/>
              <a:ext cx="546114" cy="514350"/>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grpSp>
    </p:spTree>
    <p:extLst>
      <p:ext uri="{BB962C8B-B14F-4D97-AF65-F5344CB8AC3E}">
        <p14:creationId xmlns:p14="http://schemas.microsoft.com/office/powerpoint/2010/main" val="3804370413"/>
      </p:ext>
    </p:extLst>
  </p:cSld>
  <p:clrMapOvr>
    <a:masterClrMapping/>
  </p:clrMapOvr>
  <p:timing>
    <p:tnLst>
      <p:par>
        <p:cTn id="1" dur="indefinite" restart="never" nodeType="tmRoot"/>
      </p:par>
    </p:tnLst>
  </p:timing>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TotalTime>
  <Words>234</Words>
  <Application>Microsoft Office PowerPoint</Application>
  <PresentationFormat>画面に合わせる (4:3)</PresentationFormat>
  <Paragraphs>23</Paragraphs>
  <Slides>5</Slides>
  <Notes>1</Notes>
  <HiddenSlides>0</HiddenSlides>
  <MMClips>2</MMClips>
  <ScaleCrop>false</ScaleCrop>
  <HeadingPairs>
    <vt:vector size="4" baseType="variant">
      <vt:variant>
        <vt:lpstr>テーマ</vt:lpstr>
      </vt:variant>
      <vt:variant>
        <vt:i4>1</vt:i4>
      </vt:variant>
      <vt:variant>
        <vt:lpstr>スライド タイトル</vt:lpstr>
      </vt:variant>
      <vt:variant>
        <vt:i4>5</vt:i4>
      </vt:variant>
    </vt:vector>
  </HeadingPairs>
  <TitlesOfParts>
    <vt:vector size="6" baseType="lpstr">
      <vt:lpstr>標準デザイン</vt:lpstr>
      <vt:lpstr>Bowing</vt:lpstr>
      <vt:lpstr>PowerPoint プレゼンテーション</vt:lpstr>
      <vt:lpstr>PowerPoint プレゼンテーション</vt:lpstr>
      <vt:lpstr>PowerPoint プレゼンテーション</vt:lpstr>
      <vt:lpstr>PowerPoint プレゼンテーション</vt:lpstr>
    </vt:vector>
  </TitlesOfParts>
  <Company>Japan foundation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Bowing</dc:title>
  <dc:creator>h.tanaka</dc:creator>
  <cp:lastModifiedBy>Hiroko Tanaka</cp:lastModifiedBy>
  <cp:revision>17</cp:revision>
  <cp:lastPrinted>2014-07-31T15:17:05Z</cp:lastPrinted>
  <dcterms:created xsi:type="dcterms:W3CDTF">2010-01-26T11:43:59Z</dcterms:created>
  <dcterms:modified xsi:type="dcterms:W3CDTF">2014-07-31T15:17:09Z</dcterms:modified>
</cp:coreProperties>
</file>